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presProps" Target="presProps.xml"/>
  <Relationship Id="rId19" Type="http://schemas.openxmlformats.org/officeDocument/2006/relationships/viewProps" Target="viewProps.xml"/>
  <Relationship Id="rId20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media/presentation-001515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5535508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414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515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86961"/>
          <a:ext cx="9144000" cy="5992361"/>
          <a:chOff x="0" y="886961"/>
          <a:chExt cx="9144000" cy="5992361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6961"/>
            <a:ext cx="9144000" cy="5105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34">
  <a:themeElements>
    <a:clrScheme name="Theme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34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34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15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2025-12-21T17:40:14Z</dcterms:created>
  <dcterms:modified xsi:type="dcterms:W3CDTF">2025-12-21T17:40:14Z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